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7"/>
  </p:notesMasterIdLst>
  <p:sldIdLst>
    <p:sldId id="969" r:id="rId3"/>
    <p:sldId id="1123" r:id="rId4"/>
    <p:sldId id="1294" r:id="rId5"/>
    <p:sldId id="1106" r:id="rId6"/>
    <p:sldId id="1308" r:id="rId7"/>
    <p:sldId id="1312" r:id="rId8"/>
    <p:sldId id="1313" r:id="rId9"/>
    <p:sldId id="1309" r:id="rId10"/>
    <p:sldId id="1314" r:id="rId11"/>
    <p:sldId id="1315" r:id="rId12"/>
    <p:sldId id="1310" r:id="rId13"/>
    <p:sldId id="1316" r:id="rId14"/>
    <p:sldId id="1317" r:id="rId15"/>
    <p:sldId id="1311" r:id="rId16"/>
    <p:sldId id="1318" r:id="rId17"/>
    <p:sldId id="1321" r:id="rId18"/>
    <p:sldId id="1295" r:id="rId19"/>
    <p:sldId id="1255" r:id="rId20"/>
    <p:sldId id="1319" r:id="rId21"/>
    <p:sldId id="1282" r:id="rId22"/>
    <p:sldId id="1320" r:id="rId23"/>
    <p:sldId id="1281" r:id="rId24"/>
    <p:sldId id="1142" r:id="rId25"/>
    <p:sldId id="114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77A1D3-BF6B-40AA-95AC-A75DE3CAD646}" v="24" dt="2021-12-11T02:51:50.5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
<Relationships xmlns="http://schemas.openxmlformats.org/package/2006/relationships"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18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哥林多前书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第十课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二、关于淫乱的问题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5:1-5:13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三、关于信徒彼此告状的问题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6:1-6:20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四、关于婚姻的问题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7:1-7:40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五、关于祭偶像食物的问题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8:1-8:13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六、关于使徒权利的问题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9:1-9:27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七、关于参加鬼宴的问题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10:1-10:33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八、关于聚会妇女蒙头的问题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九、关于圣餐秩序的问题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11:17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				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12:1-14:40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15:1-15:58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十二、关于金钱奉献与管理的问题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（参林后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16:5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16:24 </a:t>
            </a:r>
          </a:p>
        </p:txBody>
      </p:sp>
    </p:spTree>
    <p:extLst>
      <p:ext uri="{BB962C8B-B14F-4D97-AF65-F5344CB8AC3E}">
        <p14:creationId xmlns:p14="http://schemas.microsoft.com/office/powerpoint/2010/main" val="2795687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十、关于圣灵恩赐的问题（第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章）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12:1-12:31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、关于圣灵恩赐问题的提出。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12:1-12:3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、不同的恩赐是圣灵随己意的分赐。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12:4-12:11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、不同恩赐的肢体是彼此需要。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12:12-12:21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、不同恩赐的肢体要彼此相顾。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12:22-12:27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、教会中基于不同恩赐的不同设立。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12:28-12:31</a:t>
            </a:r>
          </a:p>
        </p:txBody>
      </p:sp>
    </p:spTree>
    <p:extLst>
      <p:ext uri="{BB962C8B-B14F-4D97-AF65-F5344CB8AC3E}">
        <p14:creationId xmlns:p14="http://schemas.microsoft.com/office/powerpoint/2010/main" val="3033416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弟兄们，论到属灵的恩赐，我不愿意你们不明白。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你们作外邦人的时候，随事被牵引，受迷惑，去服事那哑巴偶像，这是你们知道的。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所以我告诉你们，被上帝的灵感动的，没有说「耶稣是可咒诅」的；若不是被圣灵感动的，也没有能说「耶稣是主」的。</a:t>
            </a: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十、关于圣灵恩赐的问题（第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章）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12:1-12:31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、关于圣灵恩赐问题的提出。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12:1-12:3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、不同的恩赐是圣灵随己意的分赐。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12:4-12:11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、不同恩赐的肢体是彼此需要。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12:12-12:21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、不同恩赐的肢体要彼此相顾。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12:22-12:27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、教会中基于不同恩赐的不同设立。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12:28-12:31</a:t>
            </a:r>
          </a:p>
        </p:txBody>
      </p:sp>
    </p:spTree>
    <p:extLst>
      <p:ext uri="{BB962C8B-B14F-4D97-AF65-F5344CB8AC3E}">
        <p14:creationId xmlns:p14="http://schemas.microsoft.com/office/powerpoint/2010/main" val="1818880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恩赐原有分别，圣灵却是一位。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职事也有分别，主却是一位。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功用也有分别，上帝却是一位，在众人里面运行一切的事。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圣灵显在各人身上，是叫人得益处。</a:t>
            </a:r>
          </a:p>
        </p:txBody>
      </p:sp>
    </p:spTree>
    <p:extLst>
      <p:ext uri="{BB962C8B-B14F-4D97-AF65-F5344CB8AC3E}">
        <p14:creationId xmlns:p14="http://schemas.microsoft.com/office/powerpoint/2010/main" val="3615603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这人蒙圣灵赐他智慧的言语，那人也蒙这位圣灵赐他知识的言语，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又有一人蒙这位圣灵赐他信心，还有一人蒙这位圣灵赐他医病的恩赐，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又叫一人能行异能，又叫一人能作先知，又叫一人能辨别诸灵，又叫一人能说方言，又叫一人能翻方言。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这一切都是这位圣灵所运行、随己意分给各人的。</a:t>
            </a:r>
          </a:p>
        </p:txBody>
      </p:sp>
    </p:spTree>
    <p:extLst>
      <p:ext uri="{BB962C8B-B14F-4D97-AF65-F5344CB8AC3E}">
        <p14:creationId xmlns:p14="http://schemas.microsoft.com/office/powerpoint/2010/main" val="1288624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十、关于圣灵恩赐的问题（第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章）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12:1-12:31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、关于圣灵恩赐问题的提出。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12:1-12:3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、不同的恩赐是圣灵随己意的分赐。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12:4-12:11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、不同恩赐的肢体是彼此需要。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12:12-12:21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、不同恩赐的肢体要彼此相顾。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12:22-12:27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、教会中基于不同恩赐的不同设立。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12:28-12:31</a:t>
            </a:r>
          </a:p>
        </p:txBody>
      </p:sp>
    </p:spTree>
    <p:extLst>
      <p:ext uri="{BB962C8B-B14F-4D97-AF65-F5344CB8AC3E}">
        <p14:creationId xmlns:p14="http://schemas.microsoft.com/office/powerpoint/2010/main" val="1510900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就如身子是一个，却有许多肢体；而且肢体虽多，仍是一个身子；基督也是这样。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我们不拘是犹太人，是希腊人，是为奴的，是自主的，都从一位圣灵受洗，成了一个身体，饮于一位圣灵。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身子原不是一个肢体，乃是许多肢体。</a:t>
            </a:r>
          </a:p>
        </p:txBody>
      </p:sp>
    </p:spTree>
    <p:extLst>
      <p:ext uri="{BB962C8B-B14F-4D97-AF65-F5344CB8AC3E}">
        <p14:creationId xmlns:p14="http://schemas.microsoft.com/office/powerpoint/2010/main" val="2839212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设若脚说：「我不是手，所以不属乎身子，」它不能因此就不属乎身子。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设若耳说：「我不是眼，所以不属乎身子，」它不能因此就不属乎身子。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若全身是眼，从哪里听声呢？若全身是耳，从哪里闻味呢？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但如今，上帝随自己的意思把肢体俱各安排在身上了。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若都是一个肢体，身子在哪里呢？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但如今肢体是多的，身子却是一个。</a:t>
            </a:r>
          </a:p>
        </p:txBody>
      </p:sp>
    </p:spTree>
    <p:extLst>
      <p:ext uri="{BB962C8B-B14F-4D97-AF65-F5344CB8AC3E}">
        <p14:creationId xmlns:p14="http://schemas.microsoft.com/office/powerpoint/2010/main" val="4137389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十、关于圣灵恩赐的问题（第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章）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12:1-12:31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、关于圣灵恩赐问题的提出。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12:1-12:3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、不同的恩赐是圣灵随己意的分赐。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12:4-12:11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、不同恩赐的肢体是彼此需要。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12:12-12:21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、不同恩赐的肢体要彼此相顾。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12:22-12:27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、教会中基于不同恩赐的不同设立。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12:28-12:31</a:t>
            </a:r>
          </a:p>
        </p:txBody>
      </p:sp>
    </p:spTree>
    <p:extLst>
      <p:ext uri="{BB962C8B-B14F-4D97-AF65-F5344CB8AC3E}">
        <p14:creationId xmlns:p14="http://schemas.microsoft.com/office/powerpoint/2010/main" val="1894568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眼不能对手说：「我用不着你。」头也不能对脚说：「我用不着你。」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不但如此，身上肢体人以为软弱的，更是不可少的。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身上肢体，我们看为不体面的，越发给它加上体面；不俊美的，越发得着俊美。</a:t>
            </a:r>
          </a:p>
        </p:txBody>
      </p:sp>
    </p:spTree>
    <p:extLst>
      <p:ext uri="{BB962C8B-B14F-4D97-AF65-F5344CB8AC3E}">
        <p14:creationId xmlns:p14="http://schemas.microsoft.com/office/powerpoint/2010/main" val="1553193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我们俊美的肢体，自然用不着装饰；但上帝配搭这身子，把加倍的体面给那有缺欠的肢体，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免得身上分门别类，总要肢体彼此相顾。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若一个肢体受苦，所有的肢体就一同受苦；若一个肢体得荣耀，所有的肢体就一同快乐。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你们就是基督的身子，并且各自作肢体。</a:t>
            </a:r>
          </a:p>
        </p:txBody>
      </p:sp>
    </p:spTree>
    <p:extLst>
      <p:ext uri="{BB962C8B-B14F-4D97-AF65-F5344CB8AC3E}">
        <p14:creationId xmlns:p14="http://schemas.microsoft.com/office/powerpoint/2010/main" val="2790217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十、关于圣灵恩赐的问题（第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章）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12:1-12:31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、关于圣灵恩赐问题的提出。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12:1-12:3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、不同的恩赐是圣灵随己意的分赐。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12:4-12:11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、不同恩赐的肢体是彼此需要。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12:12-12:21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、不同恩赐的肢体要彼此相顾。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12:22-12:27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、教会中基于不同恩赐的不同设立。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12:28-12:31</a:t>
            </a:r>
          </a:p>
        </p:txBody>
      </p:sp>
    </p:spTree>
    <p:extLst>
      <p:ext uri="{BB962C8B-B14F-4D97-AF65-F5344CB8AC3E}">
        <p14:creationId xmlns:p14="http://schemas.microsoft.com/office/powerpoint/2010/main" val="2308611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上帝在教会所设立的：第一是使徒，第二是先知，第三是教师，其次是行异能的，再次是得恩赐医病的，帮助人的，治理事的，说方言的。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岂都是使徒吗？岂都是先知吗？岂都是教师吗？岂都是行异能的吗？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岂都是得恩赐医病的吗？岂都是说方言的吗？岂都是翻方言的吗？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你们要切切地求那更大的恩赐。我现今把最妙的道指示你们。</a:t>
            </a:r>
          </a:p>
        </p:txBody>
      </p:sp>
    </p:spTree>
    <p:extLst>
      <p:ext uri="{BB962C8B-B14F-4D97-AF65-F5344CB8AC3E}">
        <p14:creationId xmlns:p14="http://schemas.microsoft.com/office/powerpoint/2010/main" val="1180094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109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12:8-10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九种恩赐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		 	12:28-30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九种职事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、智慧的言语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、知识的言语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</a:t>
            </a: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、先知</a:t>
            </a:r>
            <a:endParaRPr lang="en-US" altLang="zh-CN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、信心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	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、教师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、医病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	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、行异能</a:t>
            </a:r>
            <a:endParaRPr lang="en-US" altLang="zh-CN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、行异能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、医病</a:t>
            </a:r>
            <a:endParaRPr lang="en-US" altLang="zh-CN" sz="36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、作先知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、帮助人的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、辨别诸灵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、治理事的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、说方言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8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、说方言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36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、翻方言</a:t>
            </a:r>
            <a:r>
              <a:rPr lang="en-US" altLang="zh-CN" sz="36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9</a:t>
            </a:r>
            <a:r>
              <a:rPr lang="zh-CN" altLang="en-US" sz="36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、翻方言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F4E9F4-9784-44A8-9FEB-14A2F8856F1A}"/>
              </a:ext>
            </a:extLst>
          </p:cNvPr>
          <p:cNvCxnSpPr/>
          <p:nvPr/>
        </p:nvCxnSpPr>
        <p:spPr>
          <a:xfrm>
            <a:off x="2379306" y="6242180"/>
            <a:ext cx="38908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4C93F71-ED38-4184-BEFD-BCC6CE825E74}"/>
              </a:ext>
            </a:extLst>
          </p:cNvPr>
          <p:cNvCxnSpPr/>
          <p:nvPr/>
        </p:nvCxnSpPr>
        <p:spPr>
          <a:xfrm>
            <a:off x="2379306" y="5601478"/>
            <a:ext cx="38908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DD84F36-6AC9-404E-B122-6EFDB6CD6313}"/>
              </a:ext>
            </a:extLst>
          </p:cNvPr>
          <p:cNvCxnSpPr/>
          <p:nvPr/>
        </p:nvCxnSpPr>
        <p:spPr>
          <a:xfrm flipV="1">
            <a:off x="2463282" y="1688841"/>
            <a:ext cx="3881534" cy="25472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AFBE7A3-8250-4CA8-9C2B-186EB8820AB1}"/>
              </a:ext>
            </a:extLst>
          </p:cNvPr>
          <p:cNvCxnSpPr>
            <a:cxnSpLocks/>
          </p:cNvCxnSpPr>
          <p:nvPr/>
        </p:nvCxnSpPr>
        <p:spPr>
          <a:xfrm>
            <a:off x="2006082" y="2971800"/>
            <a:ext cx="4404049" cy="648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BFFC50-3F81-458E-B6AA-DC601FC04045}"/>
              </a:ext>
            </a:extLst>
          </p:cNvPr>
          <p:cNvCxnSpPr>
            <a:cxnSpLocks/>
          </p:cNvCxnSpPr>
          <p:nvPr/>
        </p:nvCxnSpPr>
        <p:spPr>
          <a:xfrm flipV="1">
            <a:off x="2379306" y="3041780"/>
            <a:ext cx="3965510" cy="5629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914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1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十、关于圣灵恩赐的问题（第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章）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13:1-13:13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、应用不同恩赐的相同基础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爱。	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13:1-13:3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、认识爱的真谛。	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13:4-13:8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、在谦卑中学习、成长。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13:9-13:13</a:t>
            </a:r>
          </a:p>
        </p:txBody>
      </p:sp>
    </p:spTree>
    <p:extLst>
      <p:ext uri="{BB962C8B-B14F-4D97-AF65-F5344CB8AC3E}">
        <p14:creationId xmlns:p14="http://schemas.microsoft.com/office/powerpoint/2010/main" val="2499174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我若能说万人的方言，并天使的话语，却没有爱，我就成了鸣的锣，响的钹一般。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我若有先知讲道之能，也明白各样的奥秘，各样的知识，而且有全备的信，叫我能够移山，却没有爱，我就算不得甚么。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我若将所有的周济穷人，又舍己身叫人焚烧，却没有爱，仍然与我无益。</a:t>
            </a:r>
          </a:p>
        </p:txBody>
      </p:sp>
    </p:spTree>
    <p:extLst>
      <p:ext uri="{BB962C8B-B14F-4D97-AF65-F5344CB8AC3E}">
        <p14:creationId xmlns:p14="http://schemas.microsoft.com/office/powerpoint/2010/main" val="1083947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1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十、关于圣灵恩赐的问题（第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章）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13:1-13:13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、应用不同恩赐的相同基础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爱。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13:1-13:3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、认识爱的真谛。				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13:4-13:8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、在谦卑中学习、成长。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13:9-13:13</a:t>
            </a:r>
          </a:p>
        </p:txBody>
      </p:sp>
    </p:spTree>
    <p:extLst>
      <p:ext uri="{BB962C8B-B14F-4D97-AF65-F5344CB8AC3E}">
        <p14:creationId xmlns:p14="http://schemas.microsoft.com/office/powerpoint/2010/main" val="2826715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爱是恒久忍耐，又有恩慈；爱是不嫉妒；爱是不自夸，不张狂，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不做害羞的事，不求自己的益处，不轻易发怒，不计算人的恶，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不喜欢不义，只喜欢真理；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凡事包容，凡事相信，凡事盼望，凡事忍耐。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13:8a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爱是永不止息。</a:t>
            </a:r>
          </a:p>
        </p:txBody>
      </p:sp>
    </p:spTree>
    <p:extLst>
      <p:ext uri="{BB962C8B-B14F-4D97-AF65-F5344CB8AC3E}">
        <p14:creationId xmlns:p14="http://schemas.microsoft.com/office/powerpoint/2010/main" val="3234524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1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十、关于圣灵恩赐的问题（第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章）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13:1-13:13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、应用不同恩赐的相同基础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爱。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13:1-13:3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、认识爱的真谛。	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13:4-13:8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、在谦卑中学习、成长。		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13:9-13:13</a:t>
            </a:r>
          </a:p>
        </p:txBody>
      </p:sp>
    </p:spTree>
    <p:extLst>
      <p:ext uri="{BB962C8B-B14F-4D97-AF65-F5344CB8AC3E}">
        <p14:creationId xmlns:p14="http://schemas.microsoft.com/office/powerpoint/2010/main" val="2411637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13:8b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先知讲道之能终必归于无有；说方言之能终必停止；知识也终必归于无有。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我们现在所知道的有限，先知所讲的也有限，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等那完全的来到，这有限的必归于无有了。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我作孩子的时候，话语像孩子，心思像孩子，意念像孩子，既成了人，就把孩子的事丢弃了。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我们如今彷佛对着镜子观看，模糊不清，到那时就要面对面了。我如今所知道的有限，到那时就全知道，如同主知道我一样。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如今常存的有信，有望，有爱这三样，其中最大的是爱。</a:t>
            </a:r>
          </a:p>
        </p:txBody>
      </p:sp>
    </p:spTree>
    <p:extLst>
      <p:ext uri="{BB962C8B-B14F-4D97-AF65-F5344CB8AC3E}">
        <p14:creationId xmlns:p14="http://schemas.microsoft.com/office/powerpoint/2010/main" val="24392676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02228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问题讨论：自由探讨！</a:t>
            </a: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471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日） ：预读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》12-14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相关参考文章：</a:t>
            </a:r>
            <a:r>
              <a:rPr lang="zh-CN" altLang="en-US" sz="3600" b="1" i="0" dirty="0">
                <a:solidFill>
                  <a:srgbClr val="FFFFFF"/>
                </a:solidFill>
                <a:effectLst/>
                <a:latin typeface="Poppins" panose="020B0502040204020203" pitchFamily="2" charset="0"/>
              </a:rPr>
              <a:t>澄清二十一种方言迷思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hlinkClick r:id="rId2"/>
              </a:rPr>
              <a:t>https://cmchurch.org/2020/10/28/testing-tongues/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相关参考视频：</a:t>
            </a:r>
            <a:r>
              <a:rPr lang="zh-CN" altLang="en-US" sz="3600" b="1" dirty="0">
                <a:solidFill>
                  <a:srgbClr val="FFFFFF"/>
                </a:solidFill>
                <a:latin typeface="Poppins" panose="020B0502040204020203" pitchFamily="2" charset="0"/>
                <a:ea typeface="SimSun" panose="02010600030101010101" pitchFamily="2" charset="-122"/>
                <a:cs typeface="Arial" panose="020B0604020202020204" pitchFamily="34" charset="0"/>
              </a:rPr>
              <a:t>灵恩派与福音派</a:t>
            </a:r>
            <a:endParaRPr lang="zh-CN" altLang="en-US" sz="3600" b="1" i="0" dirty="0">
              <a:solidFill>
                <a:srgbClr val="FFFFFF"/>
              </a:solidFill>
              <a:effectLst/>
              <a:latin typeface="Poppins" panose="020B0502040204020203" pitchFamily="2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https://www.youtube.com/watch?v=mrcmvNZN8ZU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29106</TotalTime>
  <Words>2351</Words>
  <Application>Microsoft Office PowerPoint</Application>
  <PresentationFormat>Widescreen</PresentationFormat>
  <Paragraphs>125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SimSun</vt:lpstr>
      <vt:lpstr>Arial</vt:lpstr>
      <vt:lpstr>Calibri</vt:lpstr>
      <vt:lpstr>Calibri Light</vt:lpstr>
      <vt:lpstr>Calisto MT</vt:lpstr>
      <vt:lpstr>Poppins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32</cp:revision>
  <dcterms:created xsi:type="dcterms:W3CDTF">2020-11-05T21:27:14Z</dcterms:created>
  <dcterms:modified xsi:type="dcterms:W3CDTF">2022-02-04T21:59:29Z</dcterms:modified>
</cp:coreProperties>
</file>